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3" r:id="rId3"/>
    <p:sldId id="258" r:id="rId4"/>
    <p:sldId id="264" r:id="rId5"/>
    <p:sldId id="259" r:id="rId6"/>
    <p:sldId id="265" r:id="rId7"/>
    <p:sldId id="260" r:id="rId8"/>
    <p:sldId id="266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87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52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1B0C4C-A941-4CC2-C748-2E84CB094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E6DF08-FCAF-FBA8-59B6-353EB1A84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E51AE8-4253-8E18-52C9-EB55921FE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95A16-ADF0-41AD-A01A-AF16768AD6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1375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3D2176-F30F-409F-81CB-EA8ED8FB8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528782-7912-56B7-495F-03F8F8CDE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9ED702-2138-1851-C4EE-B5D32F3AD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931C6-7682-414B-96DF-A79512FAEC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3962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446C4E-2FB3-87F4-A9DD-A6BB24BCC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56D05-050E-B433-57FB-5F059D82D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4EB56-FF71-5E26-70EE-6A6D7BF9B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7339D-0248-4D96-A324-C0EA9133C8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2808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4C77F-6D0B-5675-3070-2EBF6E544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6FBF13-6C47-B1E9-FC33-07780E10D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9675D9-143D-4136-F123-B108334F0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B4A63-6BE4-4C98-8095-E89DFA598F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0848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4E485A-EC7E-C710-047E-BE1C9D230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599F31-8077-0A34-CF3E-21BD46023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D4E8C9-0F35-98B5-095D-A03819500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C68CD-E85F-4870-B31B-E6F5BD134D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2266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2CCEA8A-D002-E48B-955A-7753C339B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17DDCD3-E953-8DD6-883D-92B7320FC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BD7AD3-26D8-103C-2D57-0268CEC09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184E6-936E-443D-88F3-9B7D495681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0590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A65F079-1A92-D517-30B5-F9539C0E3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3DF77FE-0A20-C4DF-446A-E2B5FF354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15A7742-5DAE-5EC9-C5B3-F8C081A7D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1B103-C3D4-4C6C-A768-752E5E68AD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7248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1C43454-D37C-FA95-10B9-CF03EDC8F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E440998-719B-FDDA-236D-6B1EC4CF9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653D101-5B1F-FCB4-F426-C5EDFFEC1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E3DEE-B822-4AC6-BA05-6C7159B80D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4163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7A082AD-B806-A031-713E-8EE237CBF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FC250F2-81E6-5580-659A-322796956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34E82A5-4CC1-0C99-6C47-431C672BF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4D967-5060-41EC-A4D2-29B2363862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2467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4673CCC-E700-A85D-D3E1-55AD42DF0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E346836-9A15-D963-FBBA-E7FAA1C69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C0CCB9D-120F-8521-F723-D09A78F47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32B90-AAE1-4EFC-AFF0-A6F5287A56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4399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46106A-E710-D6A8-830F-87A55CC1D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40A30DC-8BB6-6536-0906-C612841AC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0576E3D-F651-1428-D379-19F09F377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52948-50C2-4484-AD03-4C70BE1C90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1743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2867A3C-38F8-1E6A-8F2B-39F3D43D8C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05D5706-99D3-02C7-2095-7B9E29F25B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F89620-BF6F-E6D2-218E-FF907C890D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9C629C-989B-A5D7-DA6B-21E389D49F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958DA5-CEA8-7EDF-4A78-6C8C9929E3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4690485-B722-40E2-B094-CFCF222746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07BFC8F1-0A38-29D9-226A-D49725BB0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496855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/>
              <a:t>Verse 1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Jesus, precious </a:t>
            </a:r>
            <a:r>
              <a:rPr lang="en-US" sz="4000" dirty="0" err="1"/>
              <a:t>Saviour</a:t>
            </a:r>
            <a:r>
              <a:rPr lang="en-US" sz="4000" dirty="0"/>
              <a:t>, thou hast saved my soul,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From sin's foul corruption made me fully whole;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Every hour I'll serve thee, whate'er may befall,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Till in Heaven I crown thee King and Lord of all.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8814F34B-DDC5-B6E7-A4DB-67058EF6522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/>
          <a:lstStyle/>
          <a:p>
            <a:r>
              <a:rPr lang="en-US" altLang="en-US" dirty="0"/>
              <a:t>Chorus</a:t>
            </a:r>
          </a:p>
          <a:p>
            <a:r>
              <a:rPr lang="en-US" altLang="en-US" sz="4000" dirty="0"/>
              <a:t>All my heart I give thee,</a:t>
            </a:r>
          </a:p>
          <a:p>
            <a:r>
              <a:rPr lang="en-US" altLang="en-US" sz="4000" dirty="0"/>
              <a:t>Day by day, come what may.</a:t>
            </a:r>
          </a:p>
          <a:p>
            <a:r>
              <a:rPr lang="en-US" altLang="en-US" sz="4000" dirty="0"/>
              <a:t>All my life I give thee,</a:t>
            </a:r>
          </a:p>
          <a:p>
            <a:r>
              <a:rPr lang="en-US" altLang="en-US" sz="4000" dirty="0"/>
              <a:t>Dying men to save.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BC0261EB-923C-CF45-BE1F-2FC7FE43AB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52513"/>
            <a:ext cx="9144000" cy="4205287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2.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From the lowly manger I will follow thee,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In the desert and the strife near thee I will be,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E'en the sufferings of the cross I will gladly bear,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And with thee in Heaven I a crown shall wear.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9F5FD3EF-4ABB-8C9A-DD48-4561DFCCC81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All my heart I give thee,</a:t>
            </a:r>
          </a:p>
          <a:p>
            <a:r>
              <a:rPr lang="en-US" altLang="en-US" sz="4000"/>
              <a:t>Day by day, come what may.</a:t>
            </a:r>
          </a:p>
          <a:p>
            <a:r>
              <a:rPr lang="en-US" altLang="en-US" sz="4000"/>
              <a:t>All my life I give thee,</a:t>
            </a:r>
          </a:p>
          <a:p>
            <a:r>
              <a:rPr lang="en-US" altLang="en-US" sz="4000"/>
              <a:t>Dying men to save.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87D9AF54-4B3E-95DE-2889-BA1D6B13A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96578"/>
            <a:ext cx="9144000" cy="446484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dirty="0"/>
              <a:t>Verse 3.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In the toils and conflicts faithful I will be,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All things I will gladly bear, they'll be good for me;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As a </a:t>
            </a:r>
            <a:r>
              <a:rPr lang="en-US" sz="4000" dirty="0" err="1"/>
              <a:t>saviour</a:t>
            </a:r>
            <a:r>
              <a:rPr lang="en-US" sz="4000" dirty="0"/>
              <a:t> of mankind, slaves of sin to bring,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Give me holy courage, mighty, mighty King.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D5F25102-7BA6-A98B-82C6-CF4C641BC06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/>
          <a:lstStyle/>
          <a:p>
            <a:r>
              <a:rPr lang="en-US" altLang="en-US" dirty="0"/>
              <a:t>Chorus</a:t>
            </a:r>
          </a:p>
          <a:p>
            <a:r>
              <a:rPr lang="en-US" altLang="en-US" sz="4000" dirty="0"/>
              <a:t>All my heart I give thee,</a:t>
            </a:r>
          </a:p>
          <a:p>
            <a:r>
              <a:rPr lang="en-US" altLang="en-US" sz="4000" dirty="0"/>
              <a:t>Day by day, come what may.</a:t>
            </a:r>
          </a:p>
          <a:p>
            <a:r>
              <a:rPr lang="en-US" altLang="en-US" sz="4000" dirty="0"/>
              <a:t>All my life I give thee,</a:t>
            </a:r>
          </a:p>
          <a:p>
            <a:r>
              <a:rPr lang="en-US" altLang="en-US" sz="4000" dirty="0"/>
              <a:t>Dying men to save.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0448DEEA-BBC4-F8DB-8F85-73C1E6F58A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52737"/>
            <a:ext cx="9144000" cy="4968552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/>
              <a:t>Verse 4.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Precious souls are dying, nerve me for the fight,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Help me spread the glorious news, liberty and light;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Fiercer gets the contest, Satan's power shall fall,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Then on earth I'll crown thee glorious Lord of all.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4">
            <a:extLst>
              <a:ext uri="{FF2B5EF4-FFF2-40B4-BE49-F238E27FC236}">
                <a16:creationId xmlns:a16="http://schemas.microsoft.com/office/drawing/2014/main" id="{6DDBF3C5-3604-0FE4-F31B-8DE19FCA4BB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/>
          <a:lstStyle/>
          <a:p>
            <a:r>
              <a:rPr lang="en-US" altLang="en-US" dirty="0"/>
              <a:t>Chorus</a:t>
            </a:r>
          </a:p>
          <a:p>
            <a:r>
              <a:rPr lang="en-US" altLang="en-US" sz="4000" dirty="0"/>
              <a:t>All my heart I give thee,</a:t>
            </a:r>
          </a:p>
          <a:p>
            <a:r>
              <a:rPr lang="en-US" altLang="en-US" sz="4000" dirty="0"/>
              <a:t>Day by day, come what may.</a:t>
            </a:r>
          </a:p>
          <a:p>
            <a:r>
              <a:rPr lang="en-US" altLang="en-US" sz="4000" dirty="0"/>
              <a:t>All my life I give thee,</a:t>
            </a:r>
          </a:p>
          <a:p>
            <a:r>
              <a:rPr lang="en-US" altLang="en-US" sz="4000" dirty="0"/>
              <a:t>Dying men to save.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257F202B-D1FD-75A2-52B6-5CFD14F15C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6165850"/>
            <a:ext cx="60960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 dirty="0"/>
              <a:t>Jesus, precious </a:t>
            </a:r>
            <a:r>
              <a:rPr lang="en-US" altLang="en-US" sz="900" dirty="0" err="1"/>
              <a:t>Saviour</a:t>
            </a:r>
            <a:r>
              <a:rPr lang="en-US" altLang="en-US" sz="900" dirty="0"/>
              <a:t>, thou hast saved my soul </a:t>
            </a:r>
          </a:p>
          <a:p>
            <a:pPr eaLnBrk="1" hangingPunct="1"/>
            <a:r>
              <a:rPr lang="en-US" altLang="en-US" sz="900" dirty="0"/>
              <a:t>William Henry (Harry) Davis (1854-1918) </a:t>
            </a:r>
          </a:p>
          <a:p>
            <a:pPr eaLnBrk="1" hangingPunct="1"/>
            <a:r>
              <a:rPr lang="en-US" altLang="en-US" sz="900" dirty="0"/>
              <a:t>© The General of The Salvation Army</a:t>
            </a:r>
            <a:endParaRPr lang="en-AU" alt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322</Words>
  <Application>Microsoft Office PowerPoint</Application>
  <PresentationFormat>Widescreen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5</cp:revision>
  <dcterms:created xsi:type="dcterms:W3CDTF">1999-10-10T00:58:51Z</dcterms:created>
  <dcterms:modified xsi:type="dcterms:W3CDTF">2023-08-03T06:43:17Z</dcterms:modified>
</cp:coreProperties>
</file>